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EF7"/>
    <a:srgbClr val="F9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>
        <p:scale>
          <a:sx n="84" d="100"/>
          <a:sy n="84" d="100"/>
        </p:scale>
        <p:origin x="-57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91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40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4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67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10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8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9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87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53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31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97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E140-C799-44F1-81D6-204508D5B209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8671-B3D5-4C1A-8120-8DDFD984D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77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10560" y="2905760"/>
            <a:ext cx="3840480" cy="640080"/>
          </a:xfrm>
          <a:prstGeom prst="rect">
            <a:avLst/>
          </a:prstGeom>
          <a:solidFill>
            <a:srgbClr val="E5EEF7"/>
          </a:solidFill>
          <a:ln w="889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541364" y="3017312"/>
            <a:ext cx="386974" cy="411562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9078" y="3007534"/>
            <a:ext cx="32800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スポーツ教室申込フォーム</a:t>
            </a:r>
            <a:endParaRPr kumimoji="1" lang="ja-JP" altLang="en-US" sz="2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二等辺三角形 5"/>
          <p:cNvSpPr/>
          <p:nvPr/>
        </p:nvSpPr>
        <p:spPr>
          <a:xfrm rot="19778335">
            <a:off x="6573216" y="3079013"/>
            <a:ext cx="257382" cy="221880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80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G6012K-31</dc:creator>
  <cp:lastModifiedBy>G6012K-31</cp:lastModifiedBy>
  <cp:revision>5</cp:revision>
  <dcterms:created xsi:type="dcterms:W3CDTF">2024-02-22T06:18:26Z</dcterms:created>
  <dcterms:modified xsi:type="dcterms:W3CDTF">2024-02-22T07:37:47Z</dcterms:modified>
</cp:coreProperties>
</file>