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EEF7"/>
    <a:srgbClr val="F9FB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1" autoAdjust="0"/>
    <p:restoredTop sz="94660"/>
  </p:normalViewPr>
  <p:slideViewPr>
    <p:cSldViewPr snapToGrid="0">
      <p:cViewPr>
        <p:scale>
          <a:sx n="84" d="100"/>
          <a:sy n="84" d="100"/>
        </p:scale>
        <p:origin x="-570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6E140-C799-44F1-81D6-204508D5B209}" type="datetimeFigureOut">
              <a:rPr kumimoji="1" lang="ja-JP" altLang="en-US" smtClean="0"/>
              <a:t>2024/2/22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08671-B3D5-4C1A-8120-8DDFD984D5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9915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6E140-C799-44F1-81D6-204508D5B209}" type="datetimeFigureOut">
              <a:rPr kumimoji="1" lang="ja-JP" altLang="en-US" smtClean="0"/>
              <a:t>2024/2/22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08671-B3D5-4C1A-8120-8DDFD984D5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7400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6E140-C799-44F1-81D6-204508D5B209}" type="datetimeFigureOut">
              <a:rPr kumimoji="1" lang="ja-JP" altLang="en-US" smtClean="0"/>
              <a:t>2024/2/22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08671-B3D5-4C1A-8120-8DDFD984D5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1498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6E140-C799-44F1-81D6-204508D5B209}" type="datetimeFigureOut">
              <a:rPr kumimoji="1" lang="ja-JP" altLang="en-US" smtClean="0"/>
              <a:t>2024/2/22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08671-B3D5-4C1A-8120-8DDFD984D5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1676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6E140-C799-44F1-81D6-204508D5B209}" type="datetimeFigureOut">
              <a:rPr kumimoji="1" lang="ja-JP" altLang="en-US" smtClean="0"/>
              <a:t>2024/2/22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08671-B3D5-4C1A-8120-8DDFD984D5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3102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6E140-C799-44F1-81D6-204508D5B209}" type="datetimeFigureOut">
              <a:rPr kumimoji="1" lang="ja-JP" altLang="en-US" smtClean="0"/>
              <a:t>2024/2/22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08671-B3D5-4C1A-8120-8DDFD984D5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687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6E140-C799-44F1-81D6-204508D5B209}" type="datetimeFigureOut">
              <a:rPr kumimoji="1" lang="ja-JP" altLang="en-US" smtClean="0"/>
              <a:t>2024/2/22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08671-B3D5-4C1A-8120-8DDFD984D5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5799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6E140-C799-44F1-81D6-204508D5B209}" type="datetimeFigureOut">
              <a:rPr kumimoji="1" lang="ja-JP" altLang="en-US" smtClean="0"/>
              <a:t>2024/2/22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08671-B3D5-4C1A-8120-8DDFD984D5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3870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6E140-C799-44F1-81D6-204508D5B209}" type="datetimeFigureOut">
              <a:rPr kumimoji="1" lang="ja-JP" altLang="en-US" smtClean="0"/>
              <a:t>2024/2/22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08671-B3D5-4C1A-8120-8DDFD984D5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2537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6E140-C799-44F1-81D6-204508D5B209}" type="datetimeFigureOut">
              <a:rPr kumimoji="1" lang="ja-JP" altLang="en-US" smtClean="0"/>
              <a:t>2024/2/22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08671-B3D5-4C1A-8120-8DDFD984D5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5318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6E140-C799-44F1-81D6-204508D5B209}" type="datetimeFigureOut">
              <a:rPr kumimoji="1" lang="ja-JP" altLang="en-US" smtClean="0"/>
              <a:t>2024/2/22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08671-B3D5-4C1A-8120-8DDFD984D5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8977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6E140-C799-44F1-81D6-204508D5B209}" type="datetimeFigureOut">
              <a:rPr kumimoji="1" lang="ja-JP" altLang="en-US" smtClean="0"/>
              <a:t>2024/2/22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08671-B3D5-4C1A-8120-8DDFD984D5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3777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3210560" y="2905760"/>
            <a:ext cx="3840480" cy="640080"/>
          </a:xfrm>
          <a:prstGeom prst="rect">
            <a:avLst/>
          </a:prstGeom>
          <a:solidFill>
            <a:srgbClr val="E5EEF7"/>
          </a:solidFill>
          <a:ln w="889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6541364" y="3017312"/>
            <a:ext cx="386974" cy="411562"/>
          </a:xfrm>
          <a:prstGeom prst="rect">
            <a:avLst/>
          </a:prstGeom>
          <a:solidFill>
            <a:schemeClr val="bg1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239078" y="3007534"/>
            <a:ext cx="3280064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1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スポーツ教室申込フォーム</a:t>
            </a:r>
            <a:endParaRPr kumimoji="1" lang="ja-JP" altLang="en-US" sz="21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" name="二等辺三角形 5"/>
          <p:cNvSpPr/>
          <p:nvPr/>
        </p:nvSpPr>
        <p:spPr>
          <a:xfrm rot="19778335">
            <a:off x="6573216" y="3079013"/>
            <a:ext cx="257382" cy="221880"/>
          </a:xfrm>
          <a:prstGeom prst="triangl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28041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4</Words>
  <Application>Microsoft Office PowerPoint</Application>
  <PresentationFormat>ワイド画面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BIZ UDPゴシック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G6012K-31</dc:creator>
  <cp:lastModifiedBy>G6012K-31</cp:lastModifiedBy>
  <cp:revision>5</cp:revision>
  <dcterms:created xsi:type="dcterms:W3CDTF">2024-02-22T06:18:26Z</dcterms:created>
  <dcterms:modified xsi:type="dcterms:W3CDTF">2024-02-22T07:37:47Z</dcterms:modified>
</cp:coreProperties>
</file>